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1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277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4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387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877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863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25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5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055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26AAE-8739-4E93-8895-5D49284E4A6D}" type="datetimeFigureOut">
              <a:rPr lang="ru-RU" smtClean="0"/>
              <a:t>17.02.2015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EF059-4CA6-4901-A9F0-479A7A4BE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20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966"/>
            <a:ext cx="6858000" cy="992596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6" y="440141"/>
            <a:ext cx="2404517" cy="35620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3817293" y="1208584"/>
            <a:ext cx="285206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Смирнов </a:t>
            </a:r>
            <a:endParaRPr lang="en-US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Георгий </a:t>
            </a: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Семенович</a:t>
            </a: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8760" y="4002148"/>
            <a:ext cx="542381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Г.С. Смирнов родился  8 сентября 1914 года в селе </a:t>
            </a:r>
            <a:r>
              <a:rPr lang="ru-RU" sz="1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Албай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 Участник ВОВ с июня 1941 года. Младший лейтенант Георгий Смирнов был командиром эскадрильи 81-го авиационного полка. С начала войны экипаж сделал 22 боевых вылета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сбито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вражеских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самолета. 8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сентября 1941 года Смирнов Г.С. был представлен к присвоению звания Героя Советского Союза, но осталось, не реализовано.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ноября 1941 года Смирнову было представлено звание лейтенанта.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ноября 1941 года Георгий Смирнов умер от ран полученных при вынужденной посадке самолета.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Спустя много лет после окончания ВОВ, благодаря стараниям руководства Военного комиссариата РТ, и непосредственном участии сына Геннадия Георгиевича и дочери Галины Георгиевны указом президента РФ В.В. Путина от 8 марта 2008 года лейтенанту Смирнову Георгию Семеновичу присвоено звание – Героя Российской Федерации посмертно.</a:t>
            </a: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13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0768" y="632520"/>
            <a:ext cx="5256584" cy="794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годы войны по всей стране шло широкое патриотической движение за сбор средств в фонд обороны Родины, на вооружение Красной Армии, в котором очень активное участие принимали жители нашего 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района.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короткий срок в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Мамадышском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районе на строительство танковой колонны «Колхозник Татарии» было собрано свыше 3 млн. рублей.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годы войны по всей стране шло широкое патриотической движение за сбор средств в фонд обороны Родины, на вооружение Красной Армии, в котором очень активное участие принимали жители нашего района</a:t>
            </a:r>
            <a:r>
              <a:rPr lang="ru-RU" sz="16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Всем троим пришли личные телеграммы с благодарностью от Верховного Главнокомандующего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И.В.Сталина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Вот такая  Правительственная телеграмма поступила и в адрес председателя колхоза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Салимгарая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Сабитова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«Передайте колхозникам колхоза «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Хасаншино</a:t>
            </a:r>
            <a:r>
              <a:rPr lang="ru-RU" sz="1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собравшим 55 000 рублей на строительство танковой колонны «Колхозник Татарии»  и 500 пудов зерна в фонд Красной Армии, мой братский привет и благодарность от Красной Армии. </a:t>
            </a:r>
            <a:r>
              <a:rPr lang="ru-RU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И.Сталин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млн. рублей  было собрано на строительство боевых самолетов «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Мамадышский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колхозник». Рабочий совхоза «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Мамадышский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Холкин Матвей Иванович внес лично 10 000 рублей.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Колхозники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колхоза « Рассвет» с. Омара построили на свои средства самолет «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Омарский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колхозник».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8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 descr="http://brizgaloff-aleksey.narod.ru/pam_tank.JPG"/>
          <p:cNvPicPr>
            <a:picLocks noChangeAspect="1" noChangeArrowheads="1"/>
          </p:cNvPicPr>
          <p:nvPr/>
        </p:nvPicPr>
        <p:blipFill rotWithShape="1">
          <a:blip r:embed="rId3"/>
          <a:srcRect l="12338" t="4568" r="2066" b="16252"/>
          <a:stretch/>
        </p:blipFill>
        <p:spPr bwMode="auto">
          <a:xfrm>
            <a:off x="1700808" y="1064568"/>
            <a:ext cx="4608512" cy="31952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48780" y="4969106"/>
            <a:ext cx="51125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Жители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Верхнеякинского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Куюк-Ерыксинского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Малмыжского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сельских советов внесли в этот фонд по 100 000 рублей.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Сабир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Салимов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Мубаракша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Мухаметшин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Шакур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Ганеев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из д.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Хасаншино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 Верхние Яки перевели в фонд строительства танковой колонны по пять тысяч рублей каждый. Всем троим пришли личные телеграммы с благодарностью от Верховного Главнокомандующего </a:t>
            </a:r>
            <a:r>
              <a:rPr lang="ru-RU" b="1" dirty="0" err="1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И.В.Сталина</a:t>
            </a: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что хватило на изготовление 200 танков.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3080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0768" y="416496"/>
            <a:ext cx="5328592" cy="7865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блокаде Ленинграда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Мамадышский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не остался в стороне от тех грозных событий. Жители района разместили у себя более 3000 женщин и детей эвакуированных с фронтовых полос. 2000 из них были эвакуированы из Москвы и Ленинграда, в том числе 597 детей. 315 ленинградских детей были размещены в с. Соколка и Сокольском лесничестве. Жители этих деревень постарались создать все условия для учебы и жизни детей. В отличие от колхозников, которые до последней копейки вносили деньги на займы, платили налоги, перебивались мерзлым картофелем и лепешками из лебеды. Эвакуированные обеспечивались хлебом , на ровне с бойцами на фронте, снабжались теплой одеждой. В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Мамадышский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район были эвакуированы и две средние школы из Ленинграда. Одну из них разместили в Нижнем Таканыше , другую в Соколках. В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Мамадыш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был переведен из Ленинграда и детский дом №59. В нем учителем-воспитателем работала Варвара Тимофеевна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Гумнова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 заботу о воспитанниках детского дома она была удостоена в 1945 г. Почетной грамотой Министерства просвещения РСФСР.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Мамадышский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детский дом размещался  в двухэтажном здании на месте дома №74 по ул. Ленина. А учебно-хозяйственные корпуса находились в деревянных помещениях  нынешней школы-интерната.</a:t>
            </a:r>
            <a:endParaRPr lang="ru-RU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6" y="8074665"/>
            <a:ext cx="1872208" cy="12481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2038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13" y="612515"/>
            <a:ext cx="3456384" cy="19586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2807245"/>
            <a:ext cx="3456385" cy="19586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944" y="5030997"/>
            <a:ext cx="3455085" cy="197377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08" y="7269908"/>
            <a:ext cx="3456384" cy="19876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6853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0808" y="848544"/>
            <a:ext cx="47388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трава от росы и от крови сырая,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зрачки пулеметов свирепо глядят,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полный рост, над окопом переднего края,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Поднялся победитель-солдат.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билось о ребра прерывисто, часто.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Тишина... Тишина... Не во сне - наяву.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сказал пехотинец: - Отмаялись! Баста!-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приметил подснежник во рву.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душе, тосковавшей по свету и ласке,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Ожил радости прежней певучий поток.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нагнулся солдат и к простреленной каске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 приладил цветок.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Снова ожили в памяти были живые -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Подмосковье в снегах и в огне Сталинград.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четыре немыслимых года впервые,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ребенок, заплакал солдат.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стоял пехотинец, смеясь и рыдая,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Сапогом попирая колючий плетень.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плечами пылала заря молодая,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Предвещая солнечный день.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1945г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 descr="http://www.rodina-portal.ru/files/people/85aa1667112e11d3eff980c69d7d583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" r="6476" b="24460"/>
          <a:stretch/>
        </p:blipFill>
        <p:spPr bwMode="auto">
          <a:xfrm>
            <a:off x="1484785" y="560512"/>
            <a:ext cx="2304256" cy="30003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619068" y="704528"/>
            <a:ext cx="3309515" cy="23574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Аухадиев</a:t>
            </a:r>
            <a: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8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Минниахмет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8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Сахабутдинович</a:t>
            </a:r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800" i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40768" y="3679740"/>
            <a:ext cx="5256584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Минниахмет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Сахабутдинович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Аухадеев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уроженец деревни Нижняя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Ошма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ВОВ младший сержант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Аухадеев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служил минометчиком. Участвовал в освобождении Сталинграда. Осенью 1944 года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Минниахмет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Аухадеев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 форсировании реки Западной Буги, во время обеспечения переправы батальона минометчик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Аухадеев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лично уничтожил 7 вражеских огневых точек и десятки вражеских солдат. За этот подвиг он получил свой первый орден Славы. А через месяц, на подступах к Висле за аналогичный подвиг получил орден Славы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степени. В феврале 1945 года младший сержант Минниахмет Сахабутдинович Аухадеев стал полным кавалером ордена Славы. Награжден орденом Красной Звезды, две медали “ За отвагу” и другими медалями.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4" name="Picture 2" descr="http://mamadisch.my1.ru/_pu/1/296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16"/>
          <a:stretch>
            <a:fillRect/>
          </a:stretch>
        </p:blipFill>
        <p:spPr bwMode="auto">
          <a:xfrm>
            <a:off x="1412776" y="488504"/>
            <a:ext cx="2438400" cy="30718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45024" y="867370"/>
            <a:ext cx="3309515" cy="23574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Просвирнин</a:t>
            </a:r>
            <a:endParaRPr lang="en-US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Михаил </a:t>
            </a:r>
            <a:endParaRPr lang="en-US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Андреевич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600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2776" y="3686238"/>
            <a:ext cx="5184576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Михаил Андреевич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Просвирнин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родился 26 июля 1912 года в селе Соколка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 Командир саперного отделения 7-й гвардейской механизированной бригады гвардии сержант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Просвирнин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числе первых 28 сентября 1943 года переправился на правый берег Днепра у села Селище, участвовал в отражении контратак противника и минировании подступов к обороне на захваченном плацдарме. На минах, поставленных им подорвалось 5 вражеских танков. Звание Героя Советского Союза Михаилу Андреевичу присвоено 3 июня 1944 года. После войны жил на родине, работал на сплаве леса. Награжден орденом Ленина, медалями.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65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5" y="-16402"/>
            <a:ext cx="6858000" cy="9922402"/>
          </a:xfrm>
          <a:prstGeom prst="rect">
            <a:avLst/>
          </a:prstGeom>
        </p:spPr>
      </p:pic>
      <p:pic>
        <p:nvPicPr>
          <p:cNvPr id="3" name="Picture 6" descr="Нигматуллин Гафият Ярмухамето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488504"/>
            <a:ext cx="2095738" cy="28949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01008" y="642470"/>
            <a:ext cx="3381523" cy="235743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i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Нигматуллин</a:t>
            </a:r>
            <a:r>
              <a:rPr lang="ru-RU" sz="32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32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3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Гафият</a:t>
            </a:r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32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3200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Ярмухаметович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200" i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40768" y="3658779"/>
            <a:ext cx="5328592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Гафият Ярмухаметович Нигматуллин родился 15 марта 1915 года  в селе Малые Кирмени Мамадышского района. Участник Советско – финской войны 1939-1940 –х годов. Заместитель политрука роты 76-й мотострелковой дивизии младший политрук Нигматуллин в январе 1940 года находясь в разветке с группой воинов в районе Выборга , в бою с отрядом противника уничтожил бол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шое количество вражеских солдат, затем организовал выход группы из окружения.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Участвовал в ВОВ старшим политруком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Звание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Героя Советского Союза присвоено 21 марта 1940 года. Награжден орденом Ленина, медалями. Погиб 8 мая 1945 мая в бою под Берлином.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3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" r="12823" b="29094"/>
          <a:stretch/>
        </p:blipFill>
        <p:spPr bwMode="auto">
          <a:xfrm>
            <a:off x="1484784" y="632520"/>
            <a:ext cx="2400943" cy="327487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4667" y="1392793"/>
            <a:ext cx="265168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Москвин </a:t>
            </a:r>
            <a:endParaRPr lang="en-US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Михаил </a:t>
            </a:r>
            <a:endParaRPr lang="en-US" sz="3600" b="1" i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Кириллович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0391" y="4498312"/>
            <a:ext cx="4968552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Михаил Кириллович М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сквин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родился 11 января 1910 года в селе 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Албай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 На фронтах Великой Отечественной войны с октября 1942 года. Командир батальона 26 –й гвардейской механизированной бригады гвардии старший лейтенант Москвин в сентябре 1943 года севернее Киева одним из первых в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гаде форсировал Днепр, поднял воинов в атаку и захватил плацдарм. Звание Героя Советского Союза Михаилу Кирилловичу присвоено 17 октября 1943 года. После войны работал в селе Камский леспромхоз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района. Награжден орденами Ленина, Отечественной войны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степени, Красной Звезды, медалями.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00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84" y="560512"/>
            <a:ext cx="2463800" cy="30718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387068" y="1424608"/>
            <a:ext cx="4032448" cy="201622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Максимов</a:t>
            </a:r>
            <a:r>
              <a:rPr lang="en-US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Иван </a:t>
            </a:r>
            <a:r>
              <a:rPr lang="en-US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Тихонович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600" i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0292" y="3911531"/>
            <a:ext cx="5256584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Иван Тихонович Максимов родился 5 августа 1924 года в селе Албай Мамадышского райна. В действую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 армии с мая 1943 года. Командир роты 358 –го стрелковго полка, 136 –й стрелковой дивизии  70-й армии второго Белорусского фронта старший лейтенант Максимов при штурме укрепленных боронительных рубежей противника на подступах к городу Данциг (Польша) 30 марта 1945 года первым поднял бойцов в атаку.Рота участвовала в освобождении города.Затем на подручных средствах форсировала Вислу, отразив 6 танковых контратак противника удержала захваченный плацдарм до подхода гавных сил полка.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Звание Героя Советского Союза Ивану Тихоновичу присвоено 29 июня 1945 года. Награжден орденами Ленина, Красного Знамени, Александра Невского,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Отечественной войны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степени, Красной Звезды, “ За службу Родине в ВС СССР”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степени, медалями.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1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68760" y="595882"/>
            <a:ext cx="532859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шедших на фронт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всего по району  – 16151 человек,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 городу – 1156 человек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Погибших 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всего – 8893 человек,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по городу – 582 человека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Вернулись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всего по району – 7258 человек,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 городу  - 574 человека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6451271"/>
            <a:ext cx="4104456" cy="28623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242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5709" y="4295179"/>
            <a:ext cx="53285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1320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мамадышцев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проявленную отвагу на полях сражений награждены боевыми орденами и медалями, в том числе 8 человек - орденами Славы III и II степеней. 13 награждены орденом Боевого Красного Знамени, 120 человек - орденом Красной Звезды, 81 человек - орденами Отечественной войны, Орденом Ленина -8 человек, Орденом Кутузова III степени -1 человек, Орденом Александра Невского - 5 человек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 descr="http://brizgaloff-aleksey.narod.ru/pam_mat_geroin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0" r="15662"/>
          <a:stretch>
            <a:fillRect/>
          </a:stretch>
        </p:blipFill>
        <p:spPr>
          <a:xfrm>
            <a:off x="1484784" y="632520"/>
            <a:ext cx="2643117" cy="34563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127901" y="1237327"/>
            <a:ext cx="25414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Мать-героиня 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Фатиха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Аухадиева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подарила родине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восемь героев</a:t>
            </a:r>
            <a:endParaRPr lang="ru-RU" sz="2400" dirty="0"/>
          </a:p>
        </p:txBody>
      </p:sp>
      <p:pic>
        <p:nvPicPr>
          <p:cNvPr id="6" name="Рисунок 5" descr="F:\Памятники\город вечный огонь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6402" y="6753200"/>
            <a:ext cx="2975465" cy="23036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0510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12776" y="416496"/>
            <a:ext cx="51125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то время, когда тысячи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мамадышцев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защи</a:t>
            </a:r>
            <a:r>
              <a:rPr lang="tt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али родину, в тылу тоже ковалась победа. Труженики сел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района сдали государству 16372 тысяч центнеров зерна, 1352  центнеров картофеля, сотни килограммов овощей, меда, масла и других продуктов. Только за  первые годы войны труженики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района передали бойцам 351  полушубок,13 тулупов, 351 ватных телогреек, 800 пар валенок, 10 000 пар варежек, более тысячи шапок-ушанок, и много других вещей. В годы войны в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Мамадыше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нужд фронта работали артели: «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Швейпром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Леспром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«Сапожник», «Промкомбинат» и старейшее предприятие –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спиртзавод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бесперебойно снабжая фронт своей продукцией.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мере освобождения советской земли от фашистских захватчиков 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мамадышцы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оказывали помощь при восстановлении колхозов на бывших оккупированных территориях. Район взял шефство над колхозами Урицкого района Орловской области и отправил  туда 218 голов крупного рогатого скота, 10 лошадей с телегами и с санями, 10 плугов, 20 борон, 2 сеялки, 6 000 рублей деньгами, много картофеля и зерна.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24" y="6972137"/>
            <a:ext cx="4295323" cy="23055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3812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8677</TotalTime>
  <Words>1263</Words>
  <Application>Microsoft Office PowerPoint</Application>
  <PresentationFormat>Лист A4 (210x297 мм)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Максимов  Иван  Тихонович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24</cp:revision>
  <dcterms:created xsi:type="dcterms:W3CDTF">2014-04-26T04:02:07Z</dcterms:created>
  <dcterms:modified xsi:type="dcterms:W3CDTF">2015-02-17T08:53:44Z</dcterms:modified>
</cp:coreProperties>
</file>